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 snapToObjects="1" showGuides="1">
      <p:cViewPr varScale="1">
        <p:scale>
          <a:sx n="117" d="100"/>
          <a:sy n="117" d="100"/>
        </p:scale>
        <p:origin x="57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4F8983-6705-8B48-B664-D58456386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F4479B3-0DC0-9C41-8A11-AB570B79C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46D58E-1234-644A-A9E7-3269F50CC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883E69E-D6EC-1549-8C2A-4BF38738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928828-DB85-2341-B74D-81B977F43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030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93FA7-5D23-1145-8B98-DBF8D3C82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810194B-E371-1E44-9F70-04D78CFDC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E9DB96E-FE10-EB4A-9D32-F19053479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9A30AEA-CD59-D847-8151-A01347F00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65A242-CEB3-7745-93BC-24103B185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80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14B2D07-5B6B-6643-A676-820DB80FC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7920857-B4E1-2C4D-B56D-9F603FD33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F4CBD2-F4FD-AB43-B153-8FAA9DDEA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1FC8B6-FCC3-2346-9BED-45674B6B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F75468-7BB3-D041-88A8-E836FBFE3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760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43BCBE-24C6-B343-9E68-6A655D133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CDCE07-BE12-4C44-808E-0B3AF364C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549AE0A-7369-4D41-9B1A-2E2C8241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9C9167-9CF3-4440-8B8C-3275CB82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87B186-0D52-E04B-A328-93DB9911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185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93DCF0-95D1-104A-AC08-D467199BF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B681A40-DBD4-A54A-8DC2-C7ABCEEB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FC60AB4-B126-AF4B-BB7D-7194199B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EE4F645-61C2-7241-AB0D-24392B01A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1B846B-8435-2F4D-A26C-6C114F072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810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A1C6F2-E30F-6C42-98F0-DA885C935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67B09C-70FB-DC43-AE84-9486F90AE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50DC526-BDDE-FA4F-8054-24B8AC3AE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8CEC53F-E627-254C-83BC-DFE43D2C7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A7D5ED1-3CEA-AB47-A256-F4B876CDB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D2C3B6B-6CDB-C143-B29F-25CB47CA7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53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FD518-5417-EB4E-BDDE-C9069138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EC485DB-E762-2748-9E91-9D2A2456F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2D8DB32-828E-7641-95C9-BC4022990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932E1FE-C101-6B42-9CBE-2394FF2A1C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91D0A5B-2A07-0D43-9E5A-E68C40D4E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26B63C2-129B-C743-9919-DCE373A84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DF2710B-6D41-5444-8C3A-A499A93D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4A545CD-C09B-3840-9AD5-E73BD0C17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023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79226-CA8D-934B-B969-D8FA62718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C9697A8-74E6-1C4C-84BD-F666A5455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BDC38AC-87F4-0248-9F3E-850368E26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41A4554-70F1-D240-BE5C-14053757B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920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E1B41FA-99D7-4A4A-A459-B5EBD11EF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C1B9E1C-141C-9142-A823-0A3D8A629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9562D70-3F78-8443-964C-A007FAAC7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01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E9C9C4-9589-E74A-8F7D-8EF07FABB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E6A860-FBE3-E343-99C6-7513012B3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C34A02-F654-E348-A414-681E17EB4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687548D-1F50-454F-9199-9C962F9F2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8A2487F-ED7A-AD45-BEC5-D4C653A0A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6F64DAE-0A4F-CE47-B96F-6942C164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88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C85CB-42AC-7343-9E2C-FB4B57477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E82304A-8B51-9343-9989-E8F3A1F53B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0EC1131-A3EA-A645-88D4-974F96455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712228A-63E6-4E46-8EA1-48A9B48C7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5653233-6631-A64F-A38B-14344872A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427D494-564D-BE4B-9D1C-A5F640FC2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363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A638F35-9C5E-B94D-8F16-D220E7810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ACE112B-67E2-5645-B527-9E4CCFA8C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BA470E-52FA-7F40-A083-9F68F7C535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57EF7-4258-294A-A742-BC9A4BAF3B45}" type="datetimeFigureOut">
              <a:rPr lang="da-DK" smtClean="0"/>
              <a:t>09.08.2021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E37F157-8385-124F-89E2-D0D5F626E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18F4D60-D4E5-364C-928D-55F55FDCC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1B357-E6C2-9D4E-93F3-E1F5F95999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505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 descr="Et billede, der indeholder beklædning, mand&#10;&#10;Automatisk genereret beskrivelse">
            <a:extLst>
              <a:ext uri="{FF2B5EF4-FFF2-40B4-BE49-F238E27FC236}">
                <a16:creationId xmlns:a16="http://schemas.microsoft.com/office/drawing/2014/main" id="{8D4DA670-50AE-0B4F-8A72-162B0AD73FF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697" y="2072650"/>
            <a:ext cx="1027368" cy="1356350"/>
          </a:xfrm>
          <a:prstGeom prst="rect">
            <a:avLst/>
          </a:prstGeom>
        </p:spPr>
      </p:pic>
      <p:pic>
        <p:nvPicPr>
          <p:cNvPr id="7" name="Billede 6" descr="Et billede, der indeholder slips, beklædning, bukser, blå&#10;&#10;Automatisk genereret beskrivelse">
            <a:extLst>
              <a:ext uri="{FF2B5EF4-FFF2-40B4-BE49-F238E27FC236}">
                <a16:creationId xmlns:a16="http://schemas.microsoft.com/office/drawing/2014/main" id="{B3590A80-97D3-6040-BB45-1AEE389F978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6650" y="3429000"/>
            <a:ext cx="783461" cy="1420397"/>
          </a:xfrm>
          <a:prstGeom prst="rect">
            <a:avLst/>
          </a:prstGeom>
        </p:spPr>
      </p:pic>
      <p:pic>
        <p:nvPicPr>
          <p:cNvPr id="9" name="Billede 8" descr="Et billede, der indeholder beklædning, skjorte, blå&#10;&#10;Automatisk genereret beskrivelse">
            <a:extLst>
              <a:ext uri="{FF2B5EF4-FFF2-40B4-BE49-F238E27FC236}">
                <a16:creationId xmlns:a16="http://schemas.microsoft.com/office/drawing/2014/main" id="{8E0D991F-8DE9-494B-B97B-9903598E4EF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67682" y="2382385"/>
            <a:ext cx="1028318" cy="1137714"/>
          </a:xfrm>
          <a:prstGeom prst="rect">
            <a:avLst/>
          </a:prstGeom>
        </p:spPr>
      </p:pic>
      <p:pic>
        <p:nvPicPr>
          <p:cNvPr id="12" name="Billede 11" descr="Et billede, der indeholder bukser, beklædning, blå, gardin&#10;&#10;Automatisk genereret beskrivelse">
            <a:extLst>
              <a:ext uri="{FF2B5EF4-FFF2-40B4-BE49-F238E27FC236}">
                <a16:creationId xmlns:a16="http://schemas.microsoft.com/office/drawing/2014/main" id="{D70BB3A6-6469-2744-80A3-9581569454E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8779" y="3520099"/>
            <a:ext cx="766124" cy="942608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2A6455A4-458E-0B4B-8A3A-227EAF5AABF0}"/>
              </a:ext>
            </a:extLst>
          </p:cNvPr>
          <p:cNvSpPr txBox="1"/>
          <p:nvPr/>
        </p:nvSpPr>
        <p:spPr>
          <a:xfrm>
            <a:off x="5964903" y="2951242"/>
            <a:ext cx="47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X 2</a:t>
            </a:r>
          </a:p>
        </p:txBody>
      </p:sp>
    </p:spTree>
    <p:extLst>
      <p:ext uri="{BB962C8B-B14F-4D97-AF65-F5344CB8AC3E}">
        <p14:creationId xmlns:p14="http://schemas.microsoft.com/office/powerpoint/2010/main" val="1561907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Jan Schjoeth-Eskesen</dc:creator>
  <cp:lastModifiedBy>Jan Schjoeth-Eskesen</cp:lastModifiedBy>
  <cp:revision>3</cp:revision>
  <dcterms:created xsi:type="dcterms:W3CDTF">2021-08-09T13:23:22Z</dcterms:created>
  <dcterms:modified xsi:type="dcterms:W3CDTF">2021-08-09T13:41:50Z</dcterms:modified>
</cp:coreProperties>
</file>